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648028" y="263932"/>
            <a:ext cx="5847948" cy="738664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Муниципальное бюджетное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общеобразовательное учреждение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«Новоалександровская средняя общеобразовательная школа»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412776"/>
            <a:ext cx="8136904" cy="5016758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Презентация к уроку английского языка</a:t>
            </a:r>
          </a:p>
          <a:p>
            <a:pPr algn="ctr"/>
            <a:r>
              <a:rPr lang="ru-RU" sz="4000" b="1" dirty="0" smtClean="0"/>
              <a:t>«Дифференциация видовременных форм глагола во временах «</a:t>
            </a:r>
            <a:r>
              <a:rPr lang="en-US" sz="4000" b="1" dirty="0" smtClean="0"/>
              <a:t>Present Simple</a:t>
            </a:r>
            <a:r>
              <a:rPr lang="ru-RU" sz="4000" b="1" dirty="0" smtClean="0"/>
              <a:t> и</a:t>
            </a:r>
            <a:r>
              <a:rPr lang="en-US" sz="4000" b="1" dirty="0" smtClean="0"/>
              <a:t> Past Perfect</a:t>
            </a:r>
            <a:r>
              <a:rPr lang="ru-RU" sz="4000" b="1" dirty="0" smtClean="0"/>
              <a:t>»</a:t>
            </a:r>
          </a:p>
          <a:p>
            <a:pPr algn="ctr"/>
            <a:endParaRPr lang="ru-RU" sz="4000" b="1" dirty="0" smtClean="0"/>
          </a:p>
          <a:p>
            <a:pPr algn="r"/>
            <a:endParaRPr lang="ru-RU" sz="1400" b="1" dirty="0" smtClean="0"/>
          </a:p>
          <a:p>
            <a:pPr algn="r"/>
            <a:endParaRPr lang="ru-RU" sz="1400" b="1" dirty="0" smtClean="0"/>
          </a:p>
          <a:p>
            <a:pPr algn="r"/>
            <a:endParaRPr lang="ru-RU" sz="1400" b="1" dirty="0" smtClean="0"/>
          </a:p>
          <a:p>
            <a:pPr algn="r"/>
            <a:r>
              <a:rPr lang="ru-RU" sz="1400" b="1" dirty="0" smtClean="0"/>
              <a:t>Подготовила:</a:t>
            </a:r>
          </a:p>
          <a:p>
            <a:pPr algn="r"/>
            <a:r>
              <a:rPr lang="ru-RU" sz="1400" b="1" dirty="0" smtClean="0"/>
              <a:t>Учитель английского языка</a:t>
            </a:r>
          </a:p>
          <a:p>
            <a:pPr algn="r"/>
            <a:r>
              <a:rPr lang="ru-RU" sz="1400" b="1" dirty="0" err="1" smtClean="0"/>
              <a:t>Колган</a:t>
            </a:r>
            <a:r>
              <a:rPr lang="ru-RU" sz="1400" b="1" dirty="0" smtClean="0"/>
              <a:t> Татьяна Владимировна</a:t>
            </a:r>
            <a:endParaRPr lang="ru-RU" sz="1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928992" cy="662473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32656"/>
            <a:ext cx="8496944" cy="626469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Phonetic exercise </a:t>
            </a:r>
          </a:p>
          <a:p>
            <a:pPr algn="ctr"/>
            <a:r>
              <a:rPr lang="en-US" sz="3600" dirty="0" smtClean="0"/>
              <a:t>TAKE (took, </a:t>
            </a:r>
            <a:r>
              <a:rPr lang="en-US" sz="3600" dirty="0" err="1" smtClean="0"/>
              <a:t>TAKen</a:t>
            </a:r>
            <a:r>
              <a:rPr lang="en-US" sz="3600" dirty="0" smtClean="0"/>
              <a:t>).</a:t>
            </a:r>
          </a:p>
          <a:p>
            <a:pPr algn="ctr"/>
            <a:r>
              <a:rPr lang="en-US" sz="3600" dirty="0" smtClean="0"/>
              <a:t>You SHAKE (shook, </a:t>
            </a:r>
            <a:r>
              <a:rPr lang="en-US" sz="3600" dirty="0" err="1" smtClean="0"/>
              <a:t>SHaken</a:t>
            </a:r>
            <a:r>
              <a:rPr lang="en-US" sz="3600" dirty="0" smtClean="0"/>
              <a:t>).</a:t>
            </a:r>
          </a:p>
          <a:p>
            <a:pPr algn="ctr"/>
            <a:r>
              <a:rPr lang="en-US" sz="3600" dirty="0" smtClean="0"/>
              <a:t>WAKE (woke, </a:t>
            </a:r>
            <a:r>
              <a:rPr lang="en-US" sz="3600" dirty="0" err="1" smtClean="0"/>
              <a:t>WOken</a:t>
            </a:r>
            <a:r>
              <a:rPr lang="en-US" sz="3600" dirty="0" smtClean="0"/>
              <a:t>)</a:t>
            </a:r>
          </a:p>
          <a:p>
            <a:pPr algn="ctr"/>
            <a:r>
              <a:rPr lang="en-US" sz="3600" dirty="0" smtClean="0"/>
              <a:t>to the STYLE </a:t>
            </a:r>
            <a:r>
              <a:rPr lang="en-US" sz="3600" dirty="0" err="1" smtClean="0"/>
              <a:t>Im</a:t>
            </a:r>
            <a:endParaRPr lang="en-US" sz="3600" dirty="0" smtClean="0"/>
          </a:p>
          <a:p>
            <a:pPr algn="ctr"/>
            <a:r>
              <a:rPr lang="en-US" sz="3600" dirty="0" err="1" smtClean="0"/>
              <a:t>creAting</a:t>
            </a:r>
            <a:r>
              <a:rPr lang="en-US" sz="3600" dirty="0" smtClean="0"/>
              <a:t>.</a:t>
            </a:r>
          </a:p>
          <a:p>
            <a:pPr algn="ctr"/>
            <a:r>
              <a:rPr lang="en-US" sz="3600" dirty="0" smtClean="0"/>
              <a:t>THINK (thought,</a:t>
            </a:r>
          </a:p>
          <a:p>
            <a:pPr algn="ctr"/>
            <a:r>
              <a:rPr lang="en-US" sz="3600" dirty="0" smtClean="0"/>
              <a:t>THOUGHT). SEEK</a:t>
            </a:r>
          </a:p>
          <a:p>
            <a:pPr algn="ctr"/>
            <a:r>
              <a:rPr lang="en-US" sz="3600" dirty="0" smtClean="0"/>
              <a:t>(sought, SOUGHT).</a:t>
            </a:r>
          </a:p>
          <a:p>
            <a:pPr algn="ctr"/>
            <a:r>
              <a:rPr lang="en-US" sz="3600" dirty="0" err="1" smtClean="0"/>
              <a:t>LISten</a:t>
            </a:r>
            <a:r>
              <a:rPr lang="en-US" sz="3600" dirty="0" smtClean="0"/>
              <a:t> to the </a:t>
            </a:r>
            <a:r>
              <a:rPr lang="en-US" sz="3600" dirty="0" err="1" smtClean="0"/>
              <a:t>LESson</a:t>
            </a:r>
            <a:r>
              <a:rPr lang="en-US" sz="3600" dirty="0" smtClean="0"/>
              <a:t> that</a:t>
            </a:r>
          </a:p>
          <a:p>
            <a:pPr algn="ctr"/>
            <a:r>
              <a:rPr lang="en-US" sz="3600" dirty="0" smtClean="0"/>
              <a:t>I TEACH (taught, TAUGHT). </a:t>
            </a:r>
            <a:endParaRPr lang="ru-RU" sz="36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6480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The theme of our lesson...........</a:t>
            </a:r>
          </a:p>
          <a:p>
            <a:pPr algn="ctr"/>
            <a:endParaRPr lang="en-US" sz="4000" b="1" dirty="0" smtClean="0"/>
          </a:p>
          <a:p>
            <a:pPr algn="ctr"/>
            <a:r>
              <a:rPr lang="en-US" sz="5400" b="1" dirty="0" smtClean="0"/>
              <a:t>Last summer I was in London.</a:t>
            </a:r>
          </a:p>
          <a:p>
            <a:pPr algn="ctr"/>
            <a:r>
              <a:rPr lang="en-US" sz="5400" b="1" dirty="0" smtClean="0"/>
              <a:t>I have never been in London. </a:t>
            </a:r>
            <a:endParaRPr lang="ru-RU" sz="5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96944" cy="626469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</a:rPr>
              <a:t>The plan of researching work</a:t>
            </a:r>
          </a:p>
          <a:p>
            <a:pPr algn="ctr"/>
            <a:r>
              <a:rPr lang="en-US" sz="4800" b="1" dirty="0" smtClean="0"/>
              <a:t>1. Watching the film “The Past Simple – the Present Perfect”.</a:t>
            </a:r>
          </a:p>
          <a:p>
            <a:pPr algn="ctr"/>
            <a:r>
              <a:rPr lang="en-US" sz="4800" b="1" dirty="0" smtClean="0"/>
              <a:t>2. </a:t>
            </a:r>
            <a:r>
              <a:rPr lang="en-US" sz="4800" b="1" dirty="0" smtClean="0"/>
              <a:t>Analyzing </a:t>
            </a:r>
            <a:r>
              <a:rPr lang="en-US" sz="4800" b="1" dirty="0" smtClean="0"/>
              <a:t>the text. </a:t>
            </a:r>
          </a:p>
          <a:p>
            <a:pPr algn="ctr"/>
            <a:r>
              <a:rPr lang="en-US" sz="4800" b="1" dirty="0" smtClean="0"/>
              <a:t>3. The report on the researching work.</a:t>
            </a:r>
            <a:endParaRPr lang="ru-RU" sz="4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etod-kopilka.ru/images/doc/13/7229/hello_html_m287743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60648"/>
            <a:ext cx="7416824" cy="624496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142</Words>
  <Application>Microsoft Office PowerPoint</Application>
  <PresentationFormat>Экран (4:3)</PresentationFormat>
  <Paragraphs>32</Paragraphs>
  <Slides>5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6</cp:revision>
  <dcterms:modified xsi:type="dcterms:W3CDTF">2016-12-08T17:57:59Z</dcterms:modified>
</cp:coreProperties>
</file>